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474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451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5104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9098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3976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4153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9981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15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304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931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797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998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2F957-ECA1-4B84-BDF7-F864DBE73727}" type="datetimeFigureOut">
              <a:rPr lang="es-MX" smtClean="0"/>
              <a:t>25/02/2020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C5848-A3F3-4F15-95DF-49C61593EE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46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convologofsm@gmail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1916832" y="323528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rgbClr val="FFFF00"/>
                </a:solidFill>
                <a:latin typeface="Eras Bold ITC" pitchFamily="34" charset="0"/>
              </a:rPr>
              <a:t>COMITÊ DE LOGOTIPO DO FÓRUM SOCIAL MUNDIAL</a:t>
            </a:r>
          </a:p>
          <a:p>
            <a:pPr algn="ctr"/>
            <a:r>
              <a:rPr lang="pt-BR" sz="2400" b="1" dirty="0">
                <a:solidFill>
                  <a:srgbClr val="FFFF00"/>
                </a:solidFill>
                <a:latin typeface="Eras Bold ITC" pitchFamily="34" charset="0"/>
              </a:rPr>
              <a:t>Cidade do México 2021</a:t>
            </a:r>
            <a:endParaRPr lang="es-MX" sz="2400" b="1" dirty="0" smtClean="0">
              <a:solidFill>
                <a:srgbClr val="FFFF00"/>
              </a:solidFill>
              <a:latin typeface="Eras Bold ITC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780928" y="154766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CHAMADA</a:t>
            </a:r>
            <a:endParaRPr lang="es-MX" sz="2800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88640" y="2051720"/>
            <a:ext cx="648072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Participar do </a:t>
            </a:r>
            <a:r>
              <a:rPr lang="pt-BR" sz="1600" b="1" i="1" dirty="0"/>
              <a:t>concurso aberto</a:t>
            </a:r>
            <a:r>
              <a:rPr lang="pt-BR" sz="1600" dirty="0"/>
              <a:t> para a realização do "Logotipo" para o próximo Fórum Social Mundial 2021.</a:t>
            </a:r>
            <a:endParaRPr lang="es-MX" sz="16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60648" y="2771800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latin typeface="Bahnschrift SemiBold" pitchFamily="34" charset="0"/>
              </a:rPr>
              <a:t>BASES:</a:t>
            </a:r>
          </a:p>
          <a:p>
            <a:endParaRPr lang="es-MX" sz="1600" dirty="0">
              <a:solidFill>
                <a:srgbClr val="C00000"/>
              </a:solidFill>
              <a:latin typeface="Bahnschrift SemiBold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60648" y="3059832"/>
            <a:ext cx="6408712" cy="5678478"/>
          </a:xfrm>
          <a:prstGeom prst="rect">
            <a:avLst/>
          </a:prstGeom>
          <a:noFill/>
        </p:spPr>
        <p:txBody>
          <a:bodyPr wrap="square" numCol="2" spcCol="180000" rtlCol="0">
            <a:spAutoFit/>
          </a:bodyPr>
          <a:lstStyle/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Esta chamada será aberta a partir de sua publicação e será encerrada em 13 de março de 2020 às 23h59.</a:t>
            </a: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.</a:t>
            </a:r>
          </a:p>
          <a:p>
            <a:pPr algn="just"/>
            <a:r>
              <a:rPr lang="pt-BR" sz="1100" b="1" dirty="0" smtClean="0">
                <a:latin typeface="Bahnschrift SemiBold" pitchFamily="34" charset="0"/>
              </a:rPr>
              <a:t>PARTICIPANTES:</a:t>
            </a:r>
            <a:endParaRPr lang="pt-BR" sz="1100" b="1" dirty="0">
              <a:latin typeface="Bahnschrift SemiBold" pitchFamily="34" charset="0"/>
            </a:endParaRP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Artistas plásticos, designers gráficos, grafiteiros, artistas e qualquer grupo ou pessoa interessada na realização do logotipo que representará o Fórum Social Mundial 2021 a ser realizado no México podem participar.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b="1" dirty="0">
                <a:latin typeface="Bahnschrift SemiBold" pitchFamily="34" charset="0"/>
              </a:rPr>
              <a:t>CONDIÇÕES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-O logotipo será de criação livre, deve conter graficamente os princípios do Fórum Social Mundial representativo de: diálogo, consenso, inclusão, fraternidade, diversidade, hospitalidade, pluralidade, </a:t>
            </a:r>
            <a:r>
              <a:rPr lang="pt-BR" sz="11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interculturalidade</a:t>
            </a:r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 e respeito pelos direitos humanos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b="1" dirty="0">
                <a:latin typeface="Bahnschrift SemiBold" pitchFamily="34" charset="0"/>
              </a:rPr>
              <a:t>RECEPÇÃO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- Ele deve ser enviado por e-mail em arquivo PDF, com o nome da pessoa que o produz, correio e telefone para entrar em contato com você.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b="1" dirty="0">
                <a:latin typeface="Bahnschrift SemiBold" pitchFamily="34" charset="0"/>
              </a:rPr>
              <a:t>SELEÇÃO DO LOGOTIPO.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Após o encerramento da chamada, as propostas apresentadas serão revisadas e o comitê de logomarcas selecionará os logotipos finalistas.</a:t>
            </a: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As propostas finalistas serão apresentadas na </a:t>
            </a:r>
            <a:r>
              <a:rPr lang="pt-BR" sz="11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Assembléia</a:t>
            </a:r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 do Grupo Facilitador para definir o Logotipo Finalista do Fórum Social Mundial México 2021.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b="1" dirty="0">
                <a:latin typeface="Bahnschrift SemiBold" pitchFamily="34" charset="0"/>
              </a:rPr>
              <a:t>COMITÊ DE SELEÇÃO.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Será composto pela comissão do logotipo, que será responsável pela pré-seleção e depois decidirá por consenso na </a:t>
            </a:r>
            <a:r>
              <a:rPr lang="pt-BR" sz="11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Assembléia</a:t>
            </a:r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 do Coletivo Facilitador do FSM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b="1" dirty="0">
                <a:latin typeface="Bahnschrift SemiBold" pitchFamily="34" charset="0"/>
              </a:rPr>
              <a:t>RESULTADOS DO CONCURSO.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Os resultados serão irrecorríveis.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  O vencedor será notificado por e-mail do veredicto para enviar o logotipo em formato editável, vetorizado e em formato </a:t>
            </a:r>
            <a:r>
              <a:rPr lang="pt-BR" sz="11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tiff</a:t>
            </a:r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 e </a:t>
            </a:r>
            <a:r>
              <a:rPr lang="pt-BR" sz="11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jpg</a:t>
            </a:r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 a 300 </a:t>
            </a:r>
            <a:r>
              <a:rPr lang="pt-BR" sz="11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dpi</a:t>
            </a:r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, além dos arquivos de tipografia com suas variantes (</a:t>
            </a:r>
            <a:r>
              <a:rPr lang="pt-BR" sz="11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ligth</a:t>
            </a:r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, normal, negrito), códigos de cores </a:t>
            </a:r>
            <a:r>
              <a:rPr lang="pt-BR" sz="1100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pantone</a:t>
            </a:r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.</a:t>
            </a: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  Os autores devem atribuir os direitos do logotipo ao FSM,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b="1" dirty="0">
                <a:latin typeface="Bahnschrift SemiBold" pitchFamily="34" charset="0"/>
              </a:rPr>
              <a:t>DO PRÊMIO</a:t>
            </a:r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.</a:t>
            </a:r>
          </a:p>
          <a:p>
            <a:pPr algn="just"/>
            <a:endParaRPr lang="pt-BR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  <a:p>
            <a:pPr algn="just"/>
            <a:r>
              <a:rPr lang="pt-BR" sz="1100" dirty="0">
                <a:solidFill>
                  <a:schemeClr val="accent4">
                    <a:lumMod val="40000"/>
                    <a:lumOff val="60000"/>
                  </a:schemeClr>
                </a:solidFill>
                <a:latin typeface="Bahnschrift SemiBold" pitchFamily="34" charset="0"/>
              </a:rPr>
              <a:t>- Haverá um único vencedor com um prêmio simbólico de US $ 2.000,00 pesos M / N e a oportunidade de seu trabalho gráfico ser conhecido mundialmente.</a:t>
            </a:r>
            <a:endParaRPr lang="es-MX" sz="1100" dirty="0">
              <a:solidFill>
                <a:schemeClr val="accent4">
                  <a:lumMod val="40000"/>
                  <a:lumOff val="60000"/>
                </a:schemeClr>
              </a:solidFill>
              <a:latin typeface="Bahnschrift SemiBold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32656" y="8667164"/>
            <a:ext cx="62646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hlinkClick r:id="rId2"/>
              </a:rPr>
              <a:t>convologofsm@gmail.com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17" y="296303"/>
            <a:ext cx="1425699" cy="1464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339</Words>
  <Application>Microsoft Office PowerPoint</Application>
  <PresentationFormat>Carta (216 x 279 mm)</PresentationFormat>
  <Paragraphs>40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Microsoft</dc:creator>
  <cp:lastModifiedBy>Rosy</cp:lastModifiedBy>
  <cp:revision>33</cp:revision>
  <dcterms:created xsi:type="dcterms:W3CDTF">2020-02-07T17:49:46Z</dcterms:created>
  <dcterms:modified xsi:type="dcterms:W3CDTF">2020-02-25T18:35:41Z</dcterms:modified>
</cp:coreProperties>
</file>